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</p:sldIdLst>
  <p:sldSz cy="5143500" cx="9144000"/>
  <p:notesSz cx="6858000" cy="9144000"/>
  <p:embeddedFontLst>
    <p:embeddedFont>
      <p:font typeface="Google Sans"/>
      <p:regular r:id="rId8"/>
      <p:bold r:id="rId9"/>
      <p:italic r:id="rId10"/>
      <p:boldItalic r:id="rId11"/>
    </p:embeddedFont>
    <p:embeddedFont>
      <p:font typeface="Google Sans Medium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5F0DEC-2F94-43E3-859A-1C3DA47AED5C}">
  <a:tblStyle styleId="{855F0DEC-2F94-43E3-859A-1C3DA47AED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GoogleSans-boldItalic.fntdata"/><Relationship Id="rId10" Type="http://schemas.openxmlformats.org/officeDocument/2006/relationships/font" Target="fonts/GoogleSans-italic.fntdata"/><Relationship Id="rId13" Type="http://schemas.openxmlformats.org/officeDocument/2006/relationships/font" Target="fonts/GoogleSansMedium-bold.fntdata"/><Relationship Id="rId12" Type="http://schemas.openxmlformats.org/officeDocument/2006/relationships/font" Target="fonts/GoogleSans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GoogleSans-bold.fntdata"/><Relationship Id="rId15" Type="http://schemas.openxmlformats.org/officeDocument/2006/relationships/font" Target="fonts/GoogleSansMedium-boldItalic.fntdata"/><Relationship Id="rId14" Type="http://schemas.openxmlformats.org/officeDocument/2006/relationships/font" Target="fonts/GoogleSans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font" Target="fonts/Google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b06e27f4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b06e27f4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White Text" type="title">
  <p:cSld name="TITLE">
    <p:bg>
      <p:bgPr>
        <a:solidFill>
          <a:srgbClr val="050505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Google Sans"/>
              <a:buNone/>
              <a:defRPr sz="7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  <p:sp>
        <p:nvSpPr>
          <p:cNvPr id="57" name="Google Shape;57;p14"/>
          <p:cNvSpPr txBox="1"/>
          <p:nvPr>
            <p:ph idx="2"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">
  <p:cSld name="TITLE_6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534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">
  <p:cSld name="TITLE_6_1">
    <p:bg>
      <p:bgPr>
        <a:solidFill>
          <a:srgbClr val="C6DAFC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7200"/>
              <a:buFont typeface="Google Sans"/>
              <a:buNone/>
              <a:defRPr sz="72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1400"/>
              <a:buFont typeface="Google Sans Medium"/>
              <a:buNone/>
              <a:defRPr sz="14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A73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">
  <p:cSld name="TITLE_6_1_1">
    <p:bg>
      <p:bgPr>
        <a:solidFill>
          <a:srgbClr val="FAD2C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7200"/>
              <a:buFont typeface="Google Sans"/>
              <a:buNone/>
              <a:defRPr sz="72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77217" y="84729"/>
            <a:ext cx="26925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5221F"/>
              </a:buClr>
              <a:buSzPts val="1400"/>
              <a:buFont typeface="Google Sans Medium"/>
              <a:buNone/>
              <a:defRPr sz="1400">
                <a:solidFill>
                  <a:srgbClr val="C5221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800"/>
              <a:buFont typeface="Google Sans Medium"/>
              <a:buNone/>
              <a:defRPr sz="800">
                <a:solidFill>
                  <a:srgbClr val="1A73E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69" name="Google Shape;69;p17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C5221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">
  <p:cSld name="TITLE_6_1_1_1">
    <p:bg>
      <p:bgPr>
        <a:solidFill>
          <a:srgbClr val="CEEAD6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7200"/>
              <a:buFont typeface="Google Sans"/>
              <a:buNone/>
              <a:defRPr sz="7200">
                <a:solidFill>
                  <a:srgbClr val="18803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title"/>
          </p:nvPr>
        </p:nvSpPr>
        <p:spPr>
          <a:xfrm>
            <a:off x="73647" y="84729"/>
            <a:ext cx="33168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400"/>
              <a:buFont typeface="Google Sans Medium"/>
              <a:buNone/>
              <a:defRPr sz="14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800"/>
              <a:buFont typeface="Google Sans Medium"/>
              <a:buNone/>
              <a:defRPr sz="800">
                <a:solidFill>
                  <a:srgbClr val="18803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3" name="Google Shape;73;p18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1880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Google Material Title: Blue 1 1 1">
  <p:cSld name="TITLE_6_1_1_1_1">
    <p:bg>
      <p:bgPr>
        <a:solidFill>
          <a:srgbClr val="FEEFC3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7200"/>
              <a:buFont typeface="Google Sans"/>
              <a:buNone/>
              <a:defRPr sz="72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600"/>
              <a:buNone/>
              <a:defRPr sz="3600">
                <a:solidFill>
                  <a:srgbClr val="1A73E8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title"/>
          </p:nvPr>
        </p:nvSpPr>
        <p:spPr>
          <a:xfrm>
            <a:off x="73647" y="84729"/>
            <a:ext cx="3419400" cy="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400"/>
              <a:buFont typeface="Google Sans Medium"/>
              <a:buNone/>
              <a:defRPr sz="1400">
                <a:solidFill>
                  <a:srgbClr val="EA8600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7" name="Google Shape;77;p19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EA86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A73E8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2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" name="Google Shape;80;p20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81" name="Google Shape;81;p20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3" type="title"/>
          </p:nvPr>
        </p:nvSpPr>
        <p:spPr>
          <a:xfrm>
            <a:off x="124549" y="877650"/>
            <a:ext cx="891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4" type="title"/>
          </p:nvPr>
        </p:nvSpPr>
        <p:spPr>
          <a:xfrm>
            <a:off x="938098" y="877650"/>
            <a:ext cx="64779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8" name="Google Shape;88;p21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1_2">
    <p:bg>
      <p:bgPr>
        <a:solidFill>
          <a:srgbClr val="05050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1505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 Medium"/>
              <a:buNone/>
              <a:defRPr sz="1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2" type="title"/>
          </p:nvPr>
        </p:nvSpPr>
        <p:spPr>
          <a:xfrm>
            <a:off x="124557" y="4535775"/>
            <a:ext cx="5771700" cy="2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ogle Sans"/>
              <a:buNone/>
              <a:defRPr sz="18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2" name="Google Shape;92;p22"/>
          <p:cNvSpPr/>
          <p:nvPr/>
        </p:nvSpPr>
        <p:spPr>
          <a:xfrm>
            <a:off x="85923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5" name="Google Shape;95;p23"/>
          <p:cNvSpPr/>
          <p:nvPr/>
        </p:nvSpPr>
        <p:spPr>
          <a:xfrm>
            <a:off x="273214" y="433778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96" name="Google Shape;96;p23"/>
          <p:cNvSpPr txBox="1"/>
          <p:nvPr>
            <p:ph idx="2" type="title"/>
          </p:nvPr>
        </p:nvSpPr>
        <p:spPr>
          <a:xfrm>
            <a:off x="472761" y="3201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Medium"/>
              <a:buNone/>
              <a:defRPr sz="1400">
                <a:solidFill>
                  <a:schemeClr val="dk2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3" type="title"/>
          </p:nvPr>
        </p:nvSpPr>
        <p:spPr>
          <a:xfrm>
            <a:off x="547022" y="732515"/>
            <a:ext cx="57717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None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4" type="title"/>
          </p:nvPr>
        </p:nvSpPr>
        <p:spPr>
          <a:xfrm>
            <a:off x="5665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5" type="title"/>
          </p:nvPr>
        </p:nvSpPr>
        <p:spPr>
          <a:xfrm>
            <a:off x="5491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0" name="Google Shape;100;p23"/>
          <p:cNvSpPr/>
          <p:nvPr/>
        </p:nvSpPr>
        <p:spPr>
          <a:xfrm>
            <a:off x="5906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3"/>
          <p:cNvSpPr txBox="1"/>
          <p:nvPr>
            <p:ph idx="6" type="title"/>
          </p:nvPr>
        </p:nvSpPr>
        <p:spPr>
          <a:xfrm>
            <a:off x="2673118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7" type="title"/>
          </p:nvPr>
        </p:nvSpPr>
        <p:spPr>
          <a:xfrm>
            <a:off x="26557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3" name="Google Shape;103;p23"/>
          <p:cNvSpPr/>
          <p:nvPr/>
        </p:nvSpPr>
        <p:spPr>
          <a:xfrm>
            <a:off x="26972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3"/>
          <p:cNvSpPr txBox="1"/>
          <p:nvPr>
            <p:ph idx="8" type="title"/>
          </p:nvPr>
        </p:nvSpPr>
        <p:spPr>
          <a:xfrm>
            <a:off x="4779717" y="2324850"/>
            <a:ext cx="3486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9" type="title"/>
          </p:nvPr>
        </p:nvSpPr>
        <p:spPr>
          <a:xfrm>
            <a:off x="4762350" y="2782050"/>
            <a:ext cx="17073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06" name="Google Shape;106;p23"/>
          <p:cNvSpPr/>
          <p:nvPr/>
        </p:nvSpPr>
        <p:spPr>
          <a:xfrm>
            <a:off x="4803825" y="2363182"/>
            <a:ext cx="307200" cy="307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3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  <p15:guide id="2" orient="horz" pos="2915">
          <p15:clr>
            <a:srgbClr val="FA7B17"/>
          </p15:clr>
        </p15:guide>
        <p15:guide id="3" pos="405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471908" y="744575"/>
            <a:ext cx="8222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471900" y="2834125"/>
            <a:ext cx="8222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Big Text 1">
  <p:cSld name="CUSTOM_1_3_1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idx="1" type="subTitle"/>
          </p:nvPr>
        </p:nvSpPr>
        <p:spPr>
          <a:xfrm>
            <a:off x="512600" y="363000"/>
            <a:ext cx="31542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4" name="Google Shape;114;p25"/>
          <p:cNvSpPr txBox="1"/>
          <p:nvPr/>
        </p:nvSpPr>
        <p:spPr>
          <a:xfrm>
            <a:off x="7291550" y="4759871"/>
            <a:ext cx="1716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google_logo Design </a:t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25"/>
          <p:cNvSpPr txBox="1"/>
          <p:nvPr>
            <p:ph idx="2" type="body"/>
          </p:nvPr>
        </p:nvSpPr>
        <p:spPr>
          <a:xfrm>
            <a:off x="144400" y="666750"/>
            <a:ext cx="7287300" cy="3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Char char="●"/>
              <a:defRPr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683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indent="-3683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indent="-3683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indent="-3683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indent="-3683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indent="-3683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●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indent="-3683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oogle Sans Medium"/>
              <a:buChar char="○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indent="-3683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200"/>
              <a:buFont typeface="Google Sans Medium"/>
              <a:buChar char="■"/>
              <a:defRPr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12" type="sldNum"/>
          </p:nvPr>
        </p:nvSpPr>
        <p:spPr>
          <a:xfrm>
            <a:off x="144409" y="4739965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buNone/>
              <a:defRPr b="1" sz="12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5"/>
          <p:cNvSpPr txBox="1"/>
          <p:nvPr>
            <p:ph type="title"/>
          </p:nvPr>
        </p:nvSpPr>
        <p:spPr>
          <a:xfrm>
            <a:off x="186800" y="125326"/>
            <a:ext cx="2854800" cy="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18" name="Google Shape;118;p25"/>
          <p:cNvSpPr/>
          <p:nvPr/>
        </p:nvSpPr>
        <p:spPr>
          <a:xfrm>
            <a:off x="295489" y="479931"/>
            <a:ext cx="196727" cy="160364"/>
          </a:xfrm>
          <a:custGeom>
            <a:rect b="b" l="l" r="r" t="t"/>
            <a:pathLst>
              <a:path extrusionOk="0" h="204938" w="251408">
                <a:moveTo>
                  <a:pt x="207809" y="121831"/>
                </a:moveTo>
                <a:lnTo>
                  <a:pt x="152115" y="75797"/>
                </a:lnTo>
                <a:lnTo>
                  <a:pt x="166735" y="59262"/>
                </a:lnTo>
                <a:lnTo>
                  <a:pt x="251407" y="132448"/>
                </a:lnTo>
                <a:lnTo>
                  <a:pt x="166909" y="204938"/>
                </a:lnTo>
                <a:lnTo>
                  <a:pt x="152115" y="189883"/>
                </a:lnTo>
                <a:lnTo>
                  <a:pt x="208766" y="142369"/>
                </a:lnTo>
                <a:lnTo>
                  <a:pt x="42467" y="142369"/>
                </a:lnTo>
                <a:lnTo>
                  <a:pt x="37420" y="142282"/>
                </a:lnTo>
                <a:lnTo>
                  <a:pt x="28195" y="140976"/>
                </a:lnTo>
                <a:lnTo>
                  <a:pt x="22191" y="139062"/>
                </a:lnTo>
                <a:lnTo>
                  <a:pt x="18536" y="137408"/>
                </a:lnTo>
                <a:lnTo>
                  <a:pt x="15229" y="135407"/>
                </a:lnTo>
                <a:lnTo>
                  <a:pt x="12183" y="133057"/>
                </a:lnTo>
                <a:lnTo>
                  <a:pt x="10791" y="131752"/>
                </a:lnTo>
                <a:lnTo>
                  <a:pt x="9485" y="130360"/>
                </a:lnTo>
                <a:lnTo>
                  <a:pt x="7136" y="127401"/>
                </a:lnTo>
                <a:lnTo>
                  <a:pt x="5047" y="124094"/>
                </a:lnTo>
                <a:lnTo>
                  <a:pt x="3394" y="120439"/>
                </a:lnTo>
                <a:lnTo>
                  <a:pt x="1479" y="114347"/>
                </a:lnTo>
                <a:lnTo>
                  <a:pt x="87" y="104949"/>
                </a:lnTo>
                <a:lnTo>
                  <a:pt x="0" y="99728"/>
                </a:lnTo>
                <a:lnTo>
                  <a:pt x="0" y="0"/>
                </a:lnTo>
                <a:lnTo>
                  <a:pt x="21669" y="0"/>
                </a:lnTo>
                <a:lnTo>
                  <a:pt x="21669" y="99728"/>
                </a:lnTo>
                <a:lnTo>
                  <a:pt x="21756" y="102338"/>
                </a:lnTo>
                <a:lnTo>
                  <a:pt x="22365" y="107038"/>
                </a:lnTo>
                <a:lnTo>
                  <a:pt x="23583" y="111128"/>
                </a:lnTo>
                <a:lnTo>
                  <a:pt x="25498" y="114609"/>
                </a:lnTo>
                <a:lnTo>
                  <a:pt x="26716" y="116088"/>
                </a:lnTo>
                <a:lnTo>
                  <a:pt x="28021" y="117480"/>
                </a:lnTo>
                <a:lnTo>
                  <a:pt x="31328" y="119656"/>
                </a:lnTo>
                <a:lnTo>
                  <a:pt x="35244" y="121048"/>
                </a:lnTo>
                <a:lnTo>
                  <a:pt x="39856" y="121744"/>
                </a:lnTo>
                <a:lnTo>
                  <a:pt x="42467" y="121831"/>
                </a:lnTo>
                <a:lnTo>
                  <a:pt x="207809" y="121831"/>
                </a:lnTo>
                <a:close/>
              </a:path>
            </a:pathLst>
          </a:custGeom>
          <a:solidFill>
            <a:srgbClr val="5F63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FF3F0"/>
              </a:solidFill>
            </a:endParaRPr>
          </a:p>
        </p:txBody>
      </p:sp>
      <p:sp>
        <p:nvSpPr>
          <p:cNvPr id="119" name="Google Shape;119;p25"/>
          <p:cNvSpPr txBox="1"/>
          <p:nvPr/>
        </p:nvSpPr>
        <p:spPr>
          <a:xfrm>
            <a:off x="6891900" y="186907"/>
            <a:ext cx="20997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46464"/>
                </a:solidFill>
                <a:latin typeface="Google Sans"/>
                <a:ea typeface="Google Sans"/>
                <a:cs typeface="Google Sans"/>
                <a:sym typeface="Google Sans"/>
              </a:rPr>
              <a:t>Confidential + Proprietary</a:t>
            </a:r>
            <a:endParaRPr sz="800">
              <a:solidFill>
                <a:srgbClr val="64646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terial Title: Black Text 1">
  <p:cSld name="TITLE_6_2">
    <p:bg>
      <p:bgPr>
        <a:solidFill>
          <a:srgbClr val="1DE9B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title"/>
          </p:nvPr>
        </p:nvSpPr>
        <p:spPr>
          <a:xfrm>
            <a:off x="91440" y="4114800"/>
            <a:ext cx="8520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Font typeface="Google Sans"/>
              <a:buNone/>
              <a:defRPr sz="72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6"/>
          <p:cNvSpPr txBox="1"/>
          <p:nvPr>
            <p:ph idx="2" type="title"/>
          </p:nvPr>
        </p:nvSpPr>
        <p:spPr>
          <a:xfrm>
            <a:off x="74394" y="91550"/>
            <a:ext cx="3670500" cy="2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Google Sans Medium"/>
              <a:buNone/>
              <a:defRPr sz="14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123" name="Google Shape;123;p26"/>
          <p:cNvSpPr/>
          <p:nvPr/>
        </p:nvSpPr>
        <p:spPr>
          <a:xfrm>
            <a:off x="8668586" y="172039"/>
            <a:ext cx="307340" cy="307340"/>
          </a:xfrm>
          <a:custGeom>
            <a:rect b="b" l="l" r="r" t="t"/>
            <a:pathLst>
              <a:path extrusionOk="0" h="174625" w="174625">
                <a:moveTo>
                  <a:pt x="86995" y="15875"/>
                </a:moveTo>
                <a:cubicBezTo>
                  <a:pt x="104140" y="15875"/>
                  <a:pt x="119380" y="21590"/>
                  <a:pt x="132080" y="31750"/>
                </a:cubicBezTo>
                <a:lnTo>
                  <a:pt x="42545" y="31750"/>
                </a:lnTo>
                <a:cubicBezTo>
                  <a:pt x="54610" y="21590"/>
                  <a:pt x="69850" y="15875"/>
                  <a:pt x="86995" y="15875"/>
                </a:cubicBezTo>
                <a:close/>
                <a:moveTo>
                  <a:pt x="116840" y="47625"/>
                </a:moveTo>
                <a:lnTo>
                  <a:pt x="86995" y="107315"/>
                </a:lnTo>
                <a:lnTo>
                  <a:pt x="57150" y="47625"/>
                </a:lnTo>
                <a:close/>
                <a:moveTo>
                  <a:pt x="47625" y="63500"/>
                </a:moveTo>
                <a:lnTo>
                  <a:pt x="79375" y="127000"/>
                </a:lnTo>
                <a:lnTo>
                  <a:pt x="47625" y="127000"/>
                </a:lnTo>
                <a:lnTo>
                  <a:pt x="47625" y="63500"/>
                </a:lnTo>
                <a:close/>
                <a:moveTo>
                  <a:pt x="127000" y="63500"/>
                </a:moveTo>
                <a:lnTo>
                  <a:pt x="127000" y="127000"/>
                </a:lnTo>
                <a:lnTo>
                  <a:pt x="95250" y="127000"/>
                </a:lnTo>
                <a:lnTo>
                  <a:pt x="127000" y="63500"/>
                </a:lnTo>
                <a:close/>
                <a:moveTo>
                  <a:pt x="31750" y="42545"/>
                </a:moveTo>
                <a:lnTo>
                  <a:pt x="31750" y="132080"/>
                </a:lnTo>
                <a:cubicBezTo>
                  <a:pt x="21590" y="119380"/>
                  <a:pt x="15875" y="104140"/>
                  <a:pt x="15875" y="86995"/>
                </a:cubicBezTo>
                <a:cubicBezTo>
                  <a:pt x="15875" y="69850"/>
                  <a:pt x="21590" y="54610"/>
                  <a:pt x="31750" y="42545"/>
                </a:cubicBezTo>
                <a:close/>
                <a:moveTo>
                  <a:pt x="142875" y="42545"/>
                </a:moveTo>
                <a:cubicBezTo>
                  <a:pt x="152400" y="54610"/>
                  <a:pt x="158750" y="69850"/>
                  <a:pt x="158750" y="86995"/>
                </a:cubicBezTo>
                <a:cubicBezTo>
                  <a:pt x="158750" y="104140"/>
                  <a:pt x="152400" y="119380"/>
                  <a:pt x="142875" y="132080"/>
                </a:cubicBezTo>
                <a:lnTo>
                  <a:pt x="142875" y="42545"/>
                </a:lnTo>
                <a:close/>
                <a:moveTo>
                  <a:pt x="132080" y="142875"/>
                </a:moveTo>
                <a:cubicBezTo>
                  <a:pt x="119380" y="152400"/>
                  <a:pt x="104140" y="158750"/>
                  <a:pt x="86995" y="158750"/>
                </a:cubicBezTo>
                <a:cubicBezTo>
                  <a:pt x="69850" y="158750"/>
                  <a:pt x="54610" y="152400"/>
                  <a:pt x="42545" y="142875"/>
                </a:cubicBezTo>
                <a:close/>
                <a:moveTo>
                  <a:pt x="86995" y="0"/>
                </a:moveTo>
                <a:cubicBezTo>
                  <a:pt x="38735" y="0"/>
                  <a:pt x="0" y="38735"/>
                  <a:pt x="0" y="86995"/>
                </a:cubicBezTo>
                <a:cubicBezTo>
                  <a:pt x="0" y="135255"/>
                  <a:pt x="38735" y="174625"/>
                  <a:pt x="86995" y="174625"/>
                </a:cubicBezTo>
                <a:cubicBezTo>
                  <a:pt x="135255" y="174625"/>
                  <a:pt x="174625" y="135255"/>
                  <a:pt x="174625" y="86995"/>
                </a:cubicBezTo>
                <a:cubicBezTo>
                  <a:pt x="174625" y="38735"/>
                  <a:pt x="135255" y="0"/>
                  <a:pt x="869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9E9E9E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4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line title">
  <p:cSld name="BLANK_5_1_2_1_2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77575" y="742925"/>
            <a:ext cx="5541000" cy="1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1" type="subTitle"/>
          </p:nvPr>
        </p:nvSpPr>
        <p:spPr>
          <a:xfrm>
            <a:off x="377575" y="1834750"/>
            <a:ext cx="3984300" cy="21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cxnSp>
        <p:nvCxnSpPr>
          <p:cNvPr id="129" name="Google Shape;129;p28"/>
          <p:cNvCxnSpPr/>
          <p:nvPr/>
        </p:nvCxnSpPr>
        <p:spPr>
          <a:xfrm>
            <a:off x="499275" y="1609425"/>
            <a:ext cx="585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" name="Google Shape;130;p2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8317224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with title">
  <p:cSld name="CUSTOM_2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77575" y="285725"/>
            <a:ext cx="75195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id="141" name="Google Shape;141;p3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8699" y="4652552"/>
            <a:ext cx="446125" cy="1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32"/>
          <p:cNvSpPr/>
          <p:nvPr/>
        </p:nvSpPr>
        <p:spPr>
          <a:xfrm>
            <a:off x="241450" y="4077968"/>
            <a:ext cx="8526300" cy="85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2"/>
          <p:cNvSpPr/>
          <p:nvPr/>
        </p:nvSpPr>
        <p:spPr>
          <a:xfrm>
            <a:off x="241450" y="2846757"/>
            <a:ext cx="8526300" cy="1180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241450" y="1386655"/>
            <a:ext cx="8526300" cy="1409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2"/>
          <p:cNvSpPr/>
          <p:nvPr/>
        </p:nvSpPr>
        <p:spPr>
          <a:xfrm>
            <a:off x="241450" y="754678"/>
            <a:ext cx="8526300" cy="58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166622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2"/>
          <p:cNvSpPr txBox="1"/>
          <p:nvPr/>
        </p:nvSpPr>
        <p:spPr>
          <a:xfrm>
            <a:off x="30770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516400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5925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73478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244175" y="920425"/>
            <a:ext cx="142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1A73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" name="Google Shape;154;p32"/>
          <p:cNvCxnSpPr/>
          <p:nvPr/>
        </p:nvCxnSpPr>
        <p:spPr>
          <a:xfrm>
            <a:off x="1668323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5" name="Google Shape;155;p32"/>
          <p:cNvCxnSpPr/>
          <p:nvPr/>
        </p:nvCxnSpPr>
        <p:spPr>
          <a:xfrm>
            <a:off x="308820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32"/>
          <p:cNvCxnSpPr/>
          <p:nvPr/>
        </p:nvCxnSpPr>
        <p:spPr>
          <a:xfrm>
            <a:off x="4508094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32"/>
          <p:cNvCxnSpPr/>
          <p:nvPr/>
        </p:nvCxnSpPr>
        <p:spPr>
          <a:xfrm>
            <a:off x="5927979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p32"/>
          <p:cNvCxnSpPr/>
          <p:nvPr/>
        </p:nvCxnSpPr>
        <p:spPr>
          <a:xfrm>
            <a:off x="248438" y="754675"/>
            <a:ext cx="0" cy="41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" name="Google Shape;159;p32"/>
          <p:cNvCxnSpPr/>
          <p:nvPr/>
        </p:nvCxnSpPr>
        <p:spPr>
          <a:xfrm>
            <a:off x="7347865" y="754678"/>
            <a:ext cx="0" cy="41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32"/>
          <p:cNvCxnSpPr/>
          <p:nvPr/>
        </p:nvCxnSpPr>
        <p:spPr>
          <a:xfrm>
            <a:off x="8767750" y="754675"/>
            <a:ext cx="2700" cy="41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32"/>
          <p:cNvSpPr txBox="1"/>
          <p:nvPr/>
        </p:nvSpPr>
        <p:spPr>
          <a:xfrm>
            <a:off x="171175" y="119650"/>
            <a:ext cx="5998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Persona:</a:t>
            </a:r>
            <a:b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1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 rot="-5400000">
            <a:off x="-175500" y="881750"/>
            <a:ext cx="629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/>
          <p:cNvSpPr txBox="1"/>
          <p:nvPr/>
        </p:nvSpPr>
        <p:spPr>
          <a:xfrm rot="-5400000">
            <a:off x="-173200" y="1951913"/>
            <a:ext cx="56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 txBox="1"/>
          <p:nvPr/>
        </p:nvSpPr>
        <p:spPr>
          <a:xfrm rot="-5400000">
            <a:off x="-326800" y="3280432"/>
            <a:ext cx="872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/>
              <a:t>Emotions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 rot="-5400000">
            <a:off x="-409450" y="4377825"/>
            <a:ext cx="10038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Improvements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241450" y="754678"/>
            <a:ext cx="8526300" cy="592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2"/>
          <p:cNvSpPr/>
          <p:nvPr/>
        </p:nvSpPr>
        <p:spPr>
          <a:xfrm>
            <a:off x="241450" y="4114209"/>
            <a:ext cx="8526300" cy="866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41450" y="2869572"/>
            <a:ext cx="8526300" cy="1193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2"/>
          <p:cNvSpPr/>
          <p:nvPr/>
        </p:nvSpPr>
        <p:spPr>
          <a:xfrm>
            <a:off x="241450" y="1393547"/>
            <a:ext cx="8526300" cy="1424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32"/>
          <p:cNvCxnSpPr/>
          <p:nvPr/>
        </p:nvCxnSpPr>
        <p:spPr>
          <a:xfrm>
            <a:off x="308820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32"/>
          <p:cNvCxnSpPr/>
          <p:nvPr/>
        </p:nvCxnSpPr>
        <p:spPr>
          <a:xfrm>
            <a:off x="4508094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32"/>
          <p:cNvCxnSpPr/>
          <p:nvPr/>
        </p:nvCxnSpPr>
        <p:spPr>
          <a:xfrm>
            <a:off x="5927979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32"/>
          <p:cNvCxnSpPr/>
          <p:nvPr/>
        </p:nvCxnSpPr>
        <p:spPr>
          <a:xfrm>
            <a:off x="248438" y="754675"/>
            <a:ext cx="0" cy="423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32"/>
          <p:cNvCxnSpPr/>
          <p:nvPr/>
        </p:nvCxnSpPr>
        <p:spPr>
          <a:xfrm>
            <a:off x="7347865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2"/>
          <p:cNvCxnSpPr/>
          <p:nvPr/>
        </p:nvCxnSpPr>
        <p:spPr>
          <a:xfrm>
            <a:off x="8767750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32"/>
          <p:cNvSpPr txBox="1"/>
          <p:nvPr/>
        </p:nvSpPr>
        <p:spPr>
          <a:xfrm>
            <a:off x="73478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7440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3085050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2"/>
          <p:cNvSpPr txBox="1"/>
          <p:nvPr/>
        </p:nvSpPr>
        <p:spPr>
          <a:xfrm>
            <a:off x="45059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5925875" y="13874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665175" y="1411882"/>
            <a:ext cx="1424100" cy="10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Tasks</a:t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1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>
            <a:off x="1668323" y="754678"/>
            <a:ext cx="0" cy="4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171675" y="0"/>
            <a:ext cx="17853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Google Sans"/>
                <a:ea typeface="Google Sans"/>
                <a:cs typeface="Google Sans"/>
                <a:sym typeface="Google Sans"/>
              </a:rPr>
              <a:t>Persona: Anna</a:t>
            </a:r>
            <a:endParaRPr b="1" sz="16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71664" y="321450"/>
            <a:ext cx="84876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Goal: find and book quickly and easily reliable tutor</a:t>
            </a:r>
            <a:endParaRPr sz="1600">
              <a:solidFill>
                <a:srgbClr val="C5221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189" name="Google Shape;189;p33"/>
          <p:cNvGraphicFramePr/>
          <p:nvPr/>
        </p:nvGraphicFramePr>
        <p:xfrm>
          <a:off x="280950" y="66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{855F0DEC-2F94-43E3-859A-1C3DA47AED5C}</a:tableStyleId>
              </a:tblPr>
              <a:tblGrid>
                <a:gridCol w="1430350"/>
                <a:gridCol w="1430350"/>
                <a:gridCol w="1430350"/>
                <a:gridCol w="1410775"/>
                <a:gridCol w="1449925"/>
                <a:gridCol w="1430350"/>
              </a:tblGrid>
              <a:tr h="75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ACTION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Find app or website which offer tutoring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Searching for the appropriate tutor</a:t>
                      </a:r>
                      <a:endParaRPr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Booking the tutor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Adding specific needs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Paying and wait for confirmation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3FC"/>
                    </a:solidFill>
                  </a:tcPr>
                </a:tc>
              </a:tr>
              <a:tr h="1419400">
                <a:tc>
                  <a:txBody>
                    <a:bodyPr/>
                    <a:lstStyle/>
                    <a:p>
                      <a:pPr indent="-114300" lvl="0" marL="1778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 LIST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Search suitable website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Read recommendations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Check availability and price list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Filter needs and browse lectors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Read education, work experiences, recommendations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select two most suitable and compare tutors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Reading tips and tricks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Add tutor to shopping cart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Select day and time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Select option once a week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Select type of tutoring (school subject)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Add additional notes, like online/offline if possible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Tasks</a:t>
                      </a:r>
                      <a:endParaRPr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A. double check the order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B. Add personal information and payment details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C. Wait for confirmation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11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EMOTIONS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Happy there is only a few websites with tutoring services.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Frustrated that only a few recommendations are said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Satisfied all the needed information is included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Hopeful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tutors are qualified and certificated.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Satisfied that booking process is easy and 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intuitive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Wondering if she can change day and time in case of need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Satisfied about individual approach.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Nervous if the tutor suits her </a:t>
                      </a: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daughter.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Happy with quick booking process.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Wondering if she can buy some package with more lectures for discounted price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19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IMPROVEMENT OPPORTUNITIES</a:t>
                      </a:r>
                      <a:endParaRPr b="1" sz="11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114300" anchor="ctr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Add section “how to book your first tutor” including list of recommended ones.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Incorporate a teacher's medallion including education and experiences.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Include enlarged filter with tutor focus.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Add calendar with green and red fields - represents available booking hours to see which time is free.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Add function of chat, where chat with tutor is available when you book the tutor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Include disabilities into filters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Establish price list for packages, for more lectures and discounted price</a:t>
                      </a:r>
                      <a:endParaRPr sz="900"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Add a calendar to profile with active bookings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63238"/>
      </a:dk1>
      <a:lt1>
        <a:srgbClr val="FFFFFF"/>
      </a:lt1>
      <a:dk2>
        <a:srgbClr val="919090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